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98EC730-8FA4-4364-8333-32541E774590}" type="datetimeFigureOut">
              <a:rPr lang="en-US" smtClean="0"/>
              <a:t>4/6/2011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332D2E8-5948-40F0-ABF2-C36B06B9F0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C730-8FA4-4364-8333-32541E774590}" type="datetimeFigureOut">
              <a:rPr lang="en-US" smtClean="0"/>
              <a:t>4/6/2011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D2E8-5948-40F0-ABF2-C36B06B9F0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C730-8FA4-4364-8333-32541E774590}" type="datetimeFigureOut">
              <a:rPr lang="en-US" smtClean="0"/>
              <a:t>4/6/2011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D2E8-5948-40F0-ABF2-C36B06B9F0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C730-8FA4-4364-8333-32541E774590}" type="datetimeFigureOut">
              <a:rPr lang="en-US" smtClean="0"/>
              <a:t>4/6/2011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D2E8-5948-40F0-ABF2-C36B06B9F0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C730-8FA4-4364-8333-32541E774590}" type="datetimeFigureOut">
              <a:rPr lang="en-US" smtClean="0"/>
              <a:t>4/6/2011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D2E8-5948-40F0-ABF2-C36B06B9F0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C730-8FA4-4364-8333-32541E774590}" type="datetimeFigureOut">
              <a:rPr lang="en-US" smtClean="0"/>
              <a:t>4/6/2011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D2E8-5948-40F0-ABF2-C36B06B9F0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C730-8FA4-4364-8333-32541E774590}" type="datetimeFigureOut">
              <a:rPr lang="en-US" smtClean="0"/>
              <a:t>4/6/2011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D2E8-5948-40F0-ABF2-C36B06B9F0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C730-8FA4-4364-8333-32541E774590}" type="datetimeFigureOut">
              <a:rPr lang="en-US" smtClean="0"/>
              <a:t>4/6/2011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D2E8-5948-40F0-ABF2-C36B06B9F0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C730-8FA4-4364-8333-32541E774590}" type="datetimeFigureOut">
              <a:rPr lang="en-US" smtClean="0"/>
              <a:t>4/6/2011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D2E8-5948-40F0-ABF2-C36B06B9F0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C730-8FA4-4364-8333-32541E774590}" type="datetimeFigureOut">
              <a:rPr lang="en-US" smtClean="0"/>
              <a:t>4/6/2011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D2E8-5948-40F0-ABF2-C36B06B9F0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C730-8FA4-4364-8333-32541E774590}" type="datetimeFigureOut">
              <a:rPr lang="en-US" smtClean="0"/>
              <a:t>4/6/2011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D2E8-5948-40F0-ABF2-C36B06B9F0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98EC730-8FA4-4364-8333-32541E774590}" type="datetimeFigureOut">
              <a:rPr lang="en-US" smtClean="0"/>
              <a:t>4/6/2011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332D2E8-5948-40F0-ABF2-C36B06B9F0B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Crabs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Christian </a:t>
            </a:r>
            <a:r>
              <a:rPr lang="en-US" dirty="0" smtClean="0"/>
              <a:t>Wehrly</a:t>
            </a:r>
            <a:r>
              <a:rPr lang="en-US" dirty="0"/>
              <a:t> </a:t>
            </a:r>
            <a:r>
              <a:rPr lang="en-US" dirty="0" smtClean="0"/>
              <a:t>and Adam Rutz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9102" y="990600"/>
            <a:ext cx="76258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Classification of Crabs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102" y="2362200"/>
            <a:ext cx="32794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Kingdom: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Animalia</a:t>
            </a:r>
            <a:endParaRPr lang="en-US" sz="2400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Phylum: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Arthropoda</a:t>
            </a:r>
            <a:endParaRPr lang="en-US" sz="2400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Class: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Crustacea</a:t>
            </a:r>
            <a:endParaRPr lang="en-US" sz="2400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Order: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Decapoda</a:t>
            </a:r>
            <a:endParaRPr lang="en-US" sz="2400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Family: </a:t>
            </a:r>
            <a:r>
              <a:rPr lang="en-US" sz="2400" cap="small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Lithodidae</a:t>
            </a:r>
            <a:endParaRPr lang="en-US" sz="2400" dirty="0" smtClean="0">
              <a:solidFill>
                <a:schemeClr val="bg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Genus: </a:t>
            </a:r>
            <a:r>
              <a:rPr lang="en-US" sz="2400" cap="small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Paralithodes</a:t>
            </a:r>
            <a:endParaRPr lang="en-US" sz="2400" dirty="0" smtClean="0">
              <a:solidFill>
                <a:schemeClr val="bg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Species: </a:t>
            </a:r>
            <a:r>
              <a:rPr lang="en-US" sz="2400" cap="small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Paralithodes</a:t>
            </a:r>
            <a:r>
              <a:rPr lang="en-US" sz="2400" cap="small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cap="small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camtschatica</a:t>
            </a:r>
            <a:endParaRPr lang="en-US" sz="2400" dirty="0" smtClean="0">
              <a:solidFill>
                <a:schemeClr val="bg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026" name="Picture 2" descr="http://t1.gstatic.com/images?q=tbn:ANd9GcQKUWDKHYZ5n5Hjr0ycBDNosUBSH3x094gO8mcS4JmSwvebexpy1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14600"/>
            <a:ext cx="3673585" cy="286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23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fishex.com/seafood/crab/redkingcrab_par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90800"/>
            <a:ext cx="422910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448270"/>
            <a:ext cx="3510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Body Plan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436638"/>
            <a:ext cx="3282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5</a:t>
            </a:r>
            <a:r>
              <a:rPr lang="en-US" dirty="0" smtClean="0"/>
              <a:t> sets of legs and 2 antennae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Exoskeleton with waxy finish for protection.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educed abdomen and enlarged and broadened anterior portion of the body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385" y="3886200"/>
            <a:ext cx="38481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Nervous system- brain and ganglia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Circulatory system- heart and blood vessels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Respiratory-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Branchial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chamber, gills and apertures (openings to the outside)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Digestive system- Mouth and mouth parts, gut system, intestine, anus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Muscular system- mouth parts, legs, muscles and joints.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31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990600"/>
            <a:ext cx="26100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Habitat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133600"/>
            <a:ext cx="44861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king crab lives in the cold waters off of the coasts of Russia and the continental North America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Predators include: some fish, octopuses and sea otters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There are no competitors to the King Crab in its region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crabs are predators who hunt at night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They eat fish, mollusks, barnacles, etc.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 descr="http://www.fishex.com/galleries/maps/map-bering-se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166922"/>
            <a:ext cx="3414633" cy="247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42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685800"/>
            <a:ext cx="8153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Body Structure-Function Relationship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590800"/>
            <a:ext cx="771397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Shell-Protection and camouflage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Pinchers-catch and kill food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Legs-move around the sea floor with traction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Joints-allow for greater movement to catch prey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Compound eyes-see in the dark/underwater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Mouth-can crush hard things like shells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15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762000"/>
            <a:ext cx="62263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Reproduction and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Body Systems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819400"/>
            <a:ext cx="335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Reproduce through external fertilization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Females are </a:t>
            </a:r>
            <a:r>
              <a:rPr lang="en-US" dirty="0" err="1" smtClean="0"/>
              <a:t>polygynous</a:t>
            </a:r>
            <a:r>
              <a:rPr lang="en-US" dirty="0"/>
              <a:t> </a:t>
            </a:r>
            <a:r>
              <a:rPr lang="en-US" dirty="0" smtClean="0"/>
              <a:t>– mating once a year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Females release 150000 to 400000 eggs at one time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They have gills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Use an open circulatory system</a:t>
            </a:r>
            <a:endParaRPr lang="en-US" dirty="0"/>
          </a:p>
        </p:txBody>
      </p:sp>
      <p:pic>
        <p:nvPicPr>
          <p:cNvPr id="4098" name="Picture 2" descr="http://seagrant.uaf.edu/news/09news/images/BlueKingCrabEggs086k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515472"/>
            <a:ext cx="4035634" cy="2704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02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668" y="685800"/>
            <a:ext cx="85651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makes Crabs Unique/Interesting facts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7231" y="2451849"/>
            <a:ext cx="810956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*The crab's teeth are in their stomachs.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*The crab's scientific name is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Callinectes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sapidus</a:t>
            </a:r>
            <a:r>
              <a:rPr lang="en-US" sz="1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[call-in-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-tis sap-ah-dis].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*Average crabs live no longer than 3 years.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*The biggest crab in Maryland was a male which measured 9 in.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*Crabs are also called decapods.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*Decapod means 10 legs.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Callinectes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latin typeface="Times New Roman" pitchFamily="18" charset="0"/>
                <a:cs typeface="Times New Roman" pitchFamily="18" charset="0"/>
              </a:rPr>
              <a:t>sapidus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means "beautiful swimmer".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*The swim paddles help the crab swim.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*If a crab loses its claw, the claw grows back. 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Crabs walk sideways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They are also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canibalistic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6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143000"/>
            <a:ext cx="43973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Bibliography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286000"/>
            <a:ext cx="7467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Works Cited</a:t>
            </a:r>
          </a:p>
          <a:p>
            <a:r>
              <a:rPr lang="en-US" sz="1400" dirty="0"/>
              <a:t>"Buying, Cooking, and Serving King Crab Legs." </a:t>
            </a:r>
            <a:r>
              <a:rPr lang="en-US" sz="1400" i="1" dirty="0" err="1"/>
              <a:t>FishEx</a:t>
            </a:r>
            <a:r>
              <a:rPr lang="en-US" sz="1400" i="1" dirty="0"/>
              <a:t> / Fisherman's Express - Alaska King Crab and </a:t>
            </a:r>
            <a:r>
              <a:rPr lang="en-US" sz="1400" i="1" dirty="0" err="1"/>
              <a:t>Seafoods</a:t>
            </a:r>
            <a:r>
              <a:rPr lang="en-US" sz="1400" dirty="0"/>
              <a:t>. </a:t>
            </a:r>
            <a:r>
              <a:rPr lang="en-US" sz="1400" dirty="0" err="1"/>
              <a:t>N.p</a:t>
            </a:r>
            <a:r>
              <a:rPr lang="en-US" sz="1400" dirty="0"/>
              <a:t>., </a:t>
            </a:r>
            <a:r>
              <a:rPr lang="en-US" sz="1400" dirty="0" err="1"/>
              <a:t>n.d.</a:t>
            </a:r>
            <a:r>
              <a:rPr lang="en-US" sz="1400" dirty="0"/>
              <a:t> Web. 6 Apr. 2011. &lt;http://www.fishex.com/seafood/crab/buying-king-crab.html&gt;.</a:t>
            </a:r>
          </a:p>
          <a:p>
            <a:r>
              <a:rPr lang="en-US" sz="1400" dirty="0"/>
              <a:t>"Classification." </a:t>
            </a:r>
            <a:r>
              <a:rPr lang="en-US" sz="1400" i="1" dirty="0" err="1"/>
              <a:t>BioWeb</a:t>
            </a:r>
            <a:r>
              <a:rPr lang="en-US" sz="1400" i="1" dirty="0"/>
              <a:t> Home</a:t>
            </a:r>
            <a:r>
              <a:rPr lang="en-US" sz="1400" dirty="0"/>
              <a:t>. </a:t>
            </a:r>
            <a:r>
              <a:rPr lang="en-US" sz="1400" dirty="0" err="1"/>
              <a:t>N.p</a:t>
            </a:r>
            <a:r>
              <a:rPr lang="en-US" sz="1400" dirty="0"/>
              <a:t>., </a:t>
            </a:r>
            <a:r>
              <a:rPr lang="en-US" sz="1400" dirty="0" err="1"/>
              <a:t>n.d.</a:t>
            </a:r>
            <a:r>
              <a:rPr lang="en-US" sz="1400" dirty="0"/>
              <a:t> Web. 6 Apr. 2011. &lt;http://bioweb.uwlax.edu/bio203/s2007/luchsing_sara/classification.htm&gt;.</a:t>
            </a:r>
          </a:p>
          <a:p>
            <a:r>
              <a:rPr lang="en-US" sz="1400" dirty="0"/>
              <a:t>"Crabs." </a:t>
            </a:r>
            <a:r>
              <a:rPr lang="en-US" sz="1400" i="1" dirty="0"/>
              <a:t>Cyber </a:t>
            </a:r>
            <a:r>
              <a:rPr lang="en-US" sz="1400" i="1" dirty="0" err="1"/>
              <a:t>Haus</a:t>
            </a:r>
            <a:r>
              <a:rPr lang="en-US" sz="1400" i="1" dirty="0"/>
              <a:t> Computer Consulting, Web and Book Publishing</a:t>
            </a:r>
            <a:r>
              <a:rPr lang="en-US" sz="1400" dirty="0"/>
              <a:t>. </a:t>
            </a:r>
            <a:r>
              <a:rPr lang="en-US" sz="1400" dirty="0" err="1"/>
              <a:t>N.p</a:t>
            </a:r>
            <a:r>
              <a:rPr lang="en-US" sz="1400" dirty="0"/>
              <a:t>., </a:t>
            </a:r>
            <a:r>
              <a:rPr lang="en-US" sz="1400" dirty="0" err="1"/>
              <a:t>n.d.</a:t>
            </a:r>
            <a:r>
              <a:rPr lang="en-US" sz="1400" dirty="0"/>
              <a:t> Web. 6 Apr. 2011. &lt;http://www.cyhaus.com/marine/crabs.htm&gt;.</a:t>
            </a:r>
          </a:p>
          <a:p>
            <a:r>
              <a:rPr lang="en-US" sz="1400" dirty="0"/>
              <a:t>"Introduced species - Red king crab ( </a:t>
            </a:r>
            <a:r>
              <a:rPr lang="en-US" sz="1400" dirty="0" err="1"/>
              <a:t>Paralithodes</a:t>
            </a:r>
            <a:r>
              <a:rPr lang="en-US" sz="1400" dirty="0"/>
              <a:t> </a:t>
            </a:r>
            <a:r>
              <a:rPr lang="en-US" sz="1400" dirty="0" err="1"/>
              <a:t>camtschaticus</a:t>
            </a:r>
            <a:r>
              <a:rPr lang="en-US" sz="1400" dirty="0"/>
              <a:t>)." </a:t>
            </a:r>
            <a:r>
              <a:rPr lang="en-US" sz="1400" i="1" dirty="0" err="1"/>
              <a:t>BarentsPortal</a:t>
            </a:r>
            <a:r>
              <a:rPr lang="en-US" sz="1400" dirty="0"/>
              <a:t>. </a:t>
            </a:r>
            <a:r>
              <a:rPr lang="en-US" sz="1400" dirty="0" err="1"/>
              <a:t>N.p</a:t>
            </a:r>
            <a:r>
              <a:rPr lang="en-US" sz="1400" dirty="0"/>
              <a:t>., </a:t>
            </a:r>
            <a:r>
              <a:rPr lang="en-US" sz="1400" dirty="0" err="1"/>
              <a:t>n.d.</a:t>
            </a:r>
            <a:r>
              <a:rPr lang="en-US" sz="1400" dirty="0"/>
              <a:t> Web. 6 Apr. 2011. &lt;http://www.barentsportal.com/barentsportal09/index.php?option=com_content&amp;view=article&amp;id=367&amp;Itemid=268&amp;lang=en&gt;.</a:t>
            </a:r>
          </a:p>
          <a:p>
            <a:r>
              <a:rPr lang="en-US" sz="1400" dirty="0"/>
              <a:t>"King Crab 101 - Alaska King Crab Facts." </a:t>
            </a:r>
            <a:r>
              <a:rPr lang="en-US" sz="1400" i="1" dirty="0" err="1"/>
              <a:t>FishEx</a:t>
            </a:r>
            <a:r>
              <a:rPr lang="en-US" sz="1400" i="1" dirty="0"/>
              <a:t> / Fisherman's Express - Alaska King Crab and </a:t>
            </a:r>
            <a:r>
              <a:rPr lang="en-US" sz="1400" i="1" dirty="0" err="1"/>
              <a:t>Seafoods</a:t>
            </a:r>
            <a:r>
              <a:rPr lang="en-US" sz="1400" dirty="0"/>
              <a:t>. </a:t>
            </a:r>
            <a:r>
              <a:rPr lang="en-US" sz="1400" dirty="0" err="1"/>
              <a:t>N.p</a:t>
            </a:r>
            <a:r>
              <a:rPr lang="en-US" sz="1400" dirty="0"/>
              <a:t>., </a:t>
            </a:r>
            <a:r>
              <a:rPr lang="en-US" sz="1400" dirty="0" err="1"/>
              <a:t>n.d.</a:t>
            </a:r>
            <a:r>
              <a:rPr lang="en-US" sz="1400" dirty="0"/>
              <a:t> Web. 6 Apr. 2011. &lt;http://www.fishex.com/seafood/crab/king-crab-101.html&gt;.</a:t>
            </a:r>
          </a:p>
          <a:p>
            <a:r>
              <a:rPr lang="en-US" sz="1400" dirty="0"/>
              <a:t>Photography, Crappy Wildlife. "Red King Crab (</a:t>
            </a:r>
            <a:r>
              <a:rPr lang="en-US" sz="1400" dirty="0" err="1"/>
              <a:t>Paralithodes</a:t>
            </a:r>
            <a:r>
              <a:rPr lang="en-US" sz="1400" dirty="0"/>
              <a:t> </a:t>
            </a:r>
            <a:r>
              <a:rPr lang="en-US" sz="1400" dirty="0" err="1"/>
              <a:t>camtschaticus</a:t>
            </a:r>
            <a:r>
              <a:rPr lang="en-US" sz="1400" dirty="0"/>
              <a:t>) | Flickr - Photo Sharing!." </a:t>
            </a:r>
            <a:r>
              <a:rPr lang="en-US" sz="1400" i="1" dirty="0"/>
              <a:t>Welcome to Flickr - Photo Sharing</a:t>
            </a:r>
            <a:r>
              <a:rPr lang="en-US" sz="1400" dirty="0"/>
              <a:t>. </a:t>
            </a:r>
            <a:r>
              <a:rPr lang="en-US" sz="1400" dirty="0" err="1"/>
              <a:t>N.p</a:t>
            </a:r>
            <a:r>
              <a:rPr lang="en-US" sz="1400" dirty="0"/>
              <a:t>., </a:t>
            </a:r>
            <a:r>
              <a:rPr lang="en-US" sz="1400" dirty="0" err="1"/>
              <a:t>n.d.</a:t>
            </a:r>
            <a:r>
              <a:rPr lang="en-US" sz="1400" dirty="0"/>
              <a:t> Web. 6 Apr. 2011. &lt;http://www.flickr.com/photos/crappywildlifephotography/771670915/&gt;.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0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69</TotalTime>
  <Words>536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Crabs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SJBHS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Crabs</dc:title>
  <dc:creator>13151</dc:creator>
  <cp:lastModifiedBy>13151</cp:lastModifiedBy>
  <cp:revision>7</cp:revision>
  <dcterms:created xsi:type="dcterms:W3CDTF">2011-04-06T16:59:25Z</dcterms:created>
  <dcterms:modified xsi:type="dcterms:W3CDTF">2011-04-06T18:09:03Z</dcterms:modified>
</cp:coreProperties>
</file>